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0" r:id="rId4"/>
    <p:sldId id="261" r:id="rId5"/>
    <p:sldId id="262" r:id="rId6"/>
    <p:sldId id="259" r:id="rId7"/>
    <p:sldId id="263" r:id="rId8"/>
    <p:sldId id="264" r:id="rId9"/>
    <p:sldId id="265" r:id="rId10"/>
    <p:sldId id="267" r:id="rId11"/>
    <p:sldId id="258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128F161-533C-4856-A3B3-98F5438E5F52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7D51E30A-889F-4499-9B11-A426A5267541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53164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8F161-533C-4856-A3B3-98F5438E5F52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1E30A-889F-4499-9B11-A426A5267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887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8F161-533C-4856-A3B3-98F5438E5F52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1E30A-889F-4499-9B11-A426A5267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5466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8F161-533C-4856-A3B3-98F5438E5F52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1E30A-889F-4499-9B11-A426A5267541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685646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8F161-533C-4856-A3B3-98F5438E5F52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1E30A-889F-4499-9B11-A426A5267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6232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8F161-533C-4856-A3B3-98F5438E5F52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1E30A-889F-4499-9B11-A426A5267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9690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8F161-533C-4856-A3B3-98F5438E5F52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1E30A-889F-4499-9B11-A426A5267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3965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8F161-533C-4856-A3B3-98F5438E5F52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1E30A-889F-4499-9B11-A426A5267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0882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8F161-533C-4856-A3B3-98F5438E5F52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1E30A-889F-4499-9B11-A426A5267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1327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8F161-533C-4856-A3B3-98F5438E5F52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1E30A-889F-4499-9B11-A426A5267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753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8F161-533C-4856-A3B3-98F5438E5F52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1E30A-889F-4499-9B11-A426A5267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932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8F161-533C-4856-A3B3-98F5438E5F52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1E30A-889F-4499-9B11-A426A5267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687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8F161-533C-4856-A3B3-98F5438E5F52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1E30A-889F-4499-9B11-A426A5267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448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8F161-533C-4856-A3B3-98F5438E5F52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1E30A-889F-4499-9B11-A426A5267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714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8F161-533C-4856-A3B3-98F5438E5F52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1E30A-889F-4499-9B11-A426A5267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093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8F161-533C-4856-A3B3-98F5438E5F52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1E30A-889F-4499-9B11-A426A5267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191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8F161-533C-4856-A3B3-98F5438E5F52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1E30A-889F-4499-9B11-A426A5267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20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8F161-533C-4856-A3B3-98F5438E5F52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1E30A-889F-4499-9B11-A426A5267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959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128F161-533C-4856-A3B3-98F5438E5F52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D51E30A-889F-4499-9B11-A426A5267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24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EE18CAC-0AAD-178E-C9CC-074AC01BC293}"/>
              </a:ext>
            </a:extLst>
          </p:cNvPr>
          <p:cNvSpPr/>
          <p:nvPr/>
        </p:nvSpPr>
        <p:spPr>
          <a:xfrm>
            <a:off x="4387355" y="699264"/>
            <a:ext cx="2000869" cy="9233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VisBLE</a:t>
            </a:r>
            <a:endParaRPr lang="en-US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7CDCCD-B2B1-BB6C-07BF-D6817828DE07}"/>
              </a:ext>
            </a:extLst>
          </p:cNvPr>
          <p:cNvSpPr/>
          <p:nvPr/>
        </p:nvSpPr>
        <p:spPr>
          <a:xfrm>
            <a:off x="2931652" y="1335758"/>
            <a:ext cx="55039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PROGRESS MEETING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D13C5E-D260-8733-45A5-EA63C7395A38}"/>
              </a:ext>
            </a:extLst>
          </p:cNvPr>
          <p:cNvSpPr txBox="1"/>
          <p:nvPr/>
        </p:nvSpPr>
        <p:spPr>
          <a:xfrm>
            <a:off x="9789458" y="3720353"/>
            <a:ext cx="1541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21/03/2021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9655CD3-F035-7F5A-8F15-D9652F2B4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776" y="2294947"/>
            <a:ext cx="3500154" cy="2114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463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A5543F-B5B6-3D35-F84D-2F1C458772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1786" y="215153"/>
            <a:ext cx="7573226" cy="571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645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A30F766-7839-D392-29E5-A33FBA4A0F89}"/>
              </a:ext>
            </a:extLst>
          </p:cNvPr>
          <p:cNvSpPr/>
          <p:nvPr/>
        </p:nvSpPr>
        <p:spPr>
          <a:xfrm>
            <a:off x="134846" y="71718"/>
            <a:ext cx="917911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" panose="020B0502040204020203" pitchFamily="34" charset="0"/>
              </a:rPr>
              <a:t>How can we use Compressed Sensing,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3EB14D-C862-7B35-3AE4-8F4EB2C39ECF}"/>
              </a:ext>
            </a:extLst>
          </p:cNvPr>
          <p:cNvSpPr txBox="1"/>
          <p:nvPr/>
        </p:nvSpPr>
        <p:spPr>
          <a:xfrm>
            <a:off x="484094" y="1156447"/>
            <a:ext cx="104797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Bell MT" panose="02020503060305020303" pitchFamily="18" charset="0"/>
              </a:rPr>
              <a:t>Compressed Sensing – Signal processing technique for efficiently acquiring and reconstructing a signal by finding solutions to underdetermined linear systems. </a:t>
            </a:r>
          </a:p>
          <a:p>
            <a:endParaRPr lang="en-US" dirty="0">
              <a:latin typeface="Bell MT" panose="02020503060305020303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600CE1-DF0B-0332-FA54-6514F2A57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46" y="2061882"/>
            <a:ext cx="6001020" cy="328171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95CBDA0-AFC0-DED6-7F6C-091C9B5E0513}"/>
              </a:ext>
            </a:extLst>
          </p:cNvPr>
          <p:cNvSpPr txBox="1"/>
          <p:nvPr/>
        </p:nvSpPr>
        <p:spPr>
          <a:xfrm>
            <a:off x="6135866" y="2581951"/>
            <a:ext cx="5154706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Bell MT" panose="02020503060305020303" pitchFamily="18" charset="0"/>
              </a:rPr>
              <a:t>Now – We are getting angular samples which is suppose to be a flat value. ()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Bell MT" panose="02020503060305020303" pitchFamily="18" charset="0"/>
              </a:rPr>
              <a:t>Another Possibility – Getting I/Q samples and approximating the values – </a:t>
            </a:r>
            <a:r>
              <a:rPr lang="en-US" dirty="0">
                <a:solidFill>
                  <a:srgbClr val="FF0000"/>
                </a:solidFill>
                <a:latin typeface="Bell MT" panose="02020503060305020303" pitchFamily="18" charset="0"/>
              </a:rPr>
              <a:t>Sudden Changes due to antenna switching.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0993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5C2EEC7-4E76-8086-B656-D64F29329501}"/>
              </a:ext>
            </a:extLst>
          </p:cNvPr>
          <p:cNvSpPr/>
          <p:nvPr/>
        </p:nvSpPr>
        <p:spPr>
          <a:xfrm>
            <a:off x="256425" y="80683"/>
            <a:ext cx="551144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" panose="020B0502040204020203" pitchFamily="34" charset="0"/>
              </a:rPr>
              <a:t>My Plan for Next Week,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31369E-D5BC-AE5B-49C0-93EE50CDF633}"/>
              </a:ext>
            </a:extLst>
          </p:cNvPr>
          <p:cNvSpPr txBox="1"/>
          <p:nvPr/>
        </p:nvSpPr>
        <p:spPr>
          <a:xfrm>
            <a:off x="484094" y="1156447"/>
            <a:ext cx="10479741" cy="2236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Bell MT" panose="02020503060305020303" pitchFamily="18" charset="0"/>
              </a:rPr>
              <a:t>Understand and Resolve the Issue with Multi-Slaves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Bell MT" panose="02020503060305020303" pitchFamily="18" charset="0"/>
              </a:rPr>
              <a:t>Finish and Printout a suitable 3D Model for Antenna Board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Bell MT" panose="02020503060305020303" pitchFamily="18" charset="0"/>
              </a:rPr>
              <a:t>Homograph Matching – Test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Bell MT" panose="02020503060305020303" pitchFamily="18" charset="0"/>
              </a:rPr>
              <a:t>Work on compressed sensing part if possible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B683F2-2904-8182-EC59-3FDB69934736}"/>
              </a:ext>
            </a:extLst>
          </p:cNvPr>
          <p:cNvSpPr/>
          <p:nvPr/>
        </p:nvSpPr>
        <p:spPr>
          <a:xfrm>
            <a:off x="3012147" y="3761028"/>
            <a:ext cx="435728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" panose="020B0502040204020203" pitchFamily="34" charset="0"/>
              </a:rPr>
              <a:t>Any Expectations?</a:t>
            </a:r>
          </a:p>
        </p:txBody>
      </p:sp>
    </p:spTree>
    <p:extLst>
      <p:ext uri="{BB962C8B-B14F-4D97-AF65-F5344CB8AC3E}">
        <p14:creationId xmlns:p14="http://schemas.microsoft.com/office/powerpoint/2010/main" val="2144620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D5DB85E-5EBC-B06E-8CAA-FFF9D27CAC13}"/>
              </a:ext>
            </a:extLst>
          </p:cNvPr>
          <p:cNvSpPr/>
          <p:nvPr/>
        </p:nvSpPr>
        <p:spPr>
          <a:xfrm>
            <a:off x="241934" y="71718"/>
            <a:ext cx="776366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" panose="020B0502040204020203" pitchFamily="34" charset="0"/>
              </a:rPr>
              <a:t>THINGS I WORKED ON….!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A1B8B5-BF0D-1E76-54A5-AB994910D6E6}"/>
              </a:ext>
            </a:extLst>
          </p:cNvPr>
          <p:cNvSpPr txBox="1"/>
          <p:nvPr/>
        </p:nvSpPr>
        <p:spPr>
          <a:xfrm>
            <a:off x="484094" y="1156447"/>
            <a:ext cx="10479741" cy="2790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Bell MT" panose="02020503060305020303" pitchFamily="18" charset="0"/>
              </a:rPr>
              <a:t>Handling the Multi-Slave Data.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Bell MT" panose="02020503060305020303" pitchFamily="18" charset="0"/>
              </a:rPr>
              <a:t>3D Model for Antenna Board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Bell MT" panose="02020503060305020303" pitchFamily="18" charset="0"/>
              </a:rPr>
              <a:t>Understanding the Camera Structure of the Mobile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Bell MT" panose="02020503060305020303" pitchFamily="18" charset="0"/>
              </a:rPr>
              <a:t>Pixel Proximity Matching for Single Slave - Test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Bell MT" panose="02020503060305020303" pitchFamily="18" charset="0"/>
              </a:rPr>
              <a:t>Pixel Proximity Matching for Multi Slave - Test</a:t>
            </a:r>
          </a:p>
        </p:txBody>
      </p:sp>
    </p:spTree>
    <p:extLst>
      <p:ext uri="{BB962C8B-B14F-4D97-AF65-F5344CB8AC3E}">
        <p14:creationId xmlns:p14="http://schemas.microsoft.com/office/powerpoint/2010/main" val="774490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96342C6-976A-DAEF-68B5-52D4BAC27E58}"/>
              </a:ext>
            </a:extLst>
          </p:cNvPr>
          <p:cNvSpPr/>
          <p:nvPr/>
        </p:nvSpPr>
        <p:spPr>
          <a:xfrm>
            <a:off x="340980" y="161365"/>
            <a:ext cx="500169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" panose="020B0502040204020203" pitchFamily="34" charset="0"/>
              </a:rPr>
              <a:t>Handling Multi Slave,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1829AC-8130-7DD9-1664-99B7EAF992DF}"/>
              </a:ext>
            </a:extLst>
          </p:cNvPr>
          <p:cNvSpPr txBox="1"/>
          <p:nvPr/>
        </p:nvSpPr>
        <p:spPr>
          <a:xfrm>
            <a:off x="484094" y="1156447"/>
            <a:ext cx="10479741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Bell MT" panose="02020503060305020303" pitchFamily="18" charset="0"/>
              </a:rPr>
              <a:t>Issue – Was not able to differentiate between multiple slaves when we collect data in the same time.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Bell MT" panose="02020503060305020303" pitchFamily="18" charset="0"/>
              </a:rPr>
              <a:t>Importance – Using K-Nearest Neighbors Algorithm to sort out best points, Pixel calculation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>
              <a:latin typeface="Bell MT" panose="02020503060305020303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>
              <a:latin typeface="Bell MT" panose="02020503060305020303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>
              <a:latin typeface="Bell MT" panose="02020503060305020303" pitchFamily="18" charset="0"/>
            </a:endParaRPr>
          </a:p>
          <a:p>
            <a:pPr>
              <a:lnSpc>
                <a:spcPct val="150000"/>
              </a:lnSpc>
            </a:pPr>
            <a:endParaRPr lang="en-US" dirty="0">
              <a:latin typeface="Bell MT" panose="02020503060305020303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Bell MT" panose="02020503060305020303" pitchFamily="18" charset="0"/>
              </a:rPr>
              <a:t>As long as we receive acknowledgement from a slave, we have a connection handle assigned to it.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Bell MT" panose="02020503060305020303" pitchFamily="18" charset="0"/>
              </a:rPr>
              <a:t>Using the connection handle as the mean to differentiate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Bell MT" panose="02020503060305020303" pitchFamily="18" charset="0"/>
              </a:rPr>
              <a:t>Storing the Mapping in dictionary and use it for device indication</a:t>
            </a:r>
          </a:p>
          <a:p>
            <a:endParaRPr lang="en-US" dirty="0">
              <a:latin typeface="Bell MT" panose="02020503060305020303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757EDA-C1A8-2496-63BC-575060FD2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70" y="2407832"/>
            <a:ext cx="11469094" cy="1021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67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46C88CC-BF70-E202-64C7-19BAD04F22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117" y="940969"/>
            <a:ext cx="7133955" cy="538443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52B532D-14A7-1352-6CD9-42E99150C038}"/>
              </a:ext>
            </a:extLst>
          </p:cNvPr>
          <p:cNvSpPr/>
          <p:nvPr/>
        </p:nvSpPr>
        <p:spPr>
          <a:xfrm>
            <a:off x="116564" y="161365"/>
            <a:ext cx="545053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" panose="020B0502040204020203" pitchFamily="34" charset="0"/>
              </a:rPr>
              <a:t>What you could expect,</a:t>
            </a:r>
          </a:p>
        </p:txBody>
      </p:sp>
    </p:spTree>
    <p:extLst>
      <p:ext uri="{BB962C8B-B14F-4D97-AF65-F5344CB8AC3E}">
        <p14:creationId xmlns:p14="http://schemas.microsoft.com/office/powerpoint/2010/main" val="557309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4CDC0D-BD49-BAF5-2BDD-3CCFF7BAF3FE}"/>
              </a:ext>
            </a:extLst>
          </p:cNvPr>
          <p:cNvSpPr/>
          <p:nvPr/>
        </p:nvSpPr>
        <p:spPr>
          <a:xfrm>
            <a:off x="146793" y="62754"/>
            <a:ext cx="691407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" panose="020B0502040204020203" pitchFamily="34" charset="0"/>
              </a:rPr>
              <a:t>3D Model For Antenna Board,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AE7D5C-6C55-0D84-D4C6-E8A42B729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064" y="1920968"/>
            <a:ext cx="3443848" cy="32609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AF0667-E76C-C135-9C1F-BD0A0150E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2353" y="881064"/>
            <a:ext cx="2347440" cy="17904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BBC3AD-291C-342C-1C06-24519E7527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4644" y="3013263"/>
            <a:ext cx="3422712" cy="302894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975D657-525C-0B35-9867-25B2652050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1968" y="421098"/>
            <a:ext cx="3773968" cy="503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445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1DC422F-B9C5-9F79-FF5F-536E921CD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830" y="1622613"/>
            <a:ext cx="4925953" cy="25608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67197C-4291-E36F-AEDE-22B2BBA898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0588" y="928967"/>
            <a:ext cx="6293890" cy="48622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20C377E-C4EE-BF09-7F8B-F4E483C72A5C}"/>
              </a:ext>
            </a:extLst>
          </p:cNvPr>
          <p:cNvSpPr/>
          <p:nvPr/>
        </p:nvSpPr>
        <p:spPr>
          <a:xfrm>
            <a:off x="329619" y="71718"/>
            <a:ext cx="878958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" panose="020B0502040204020203" pitchFamily="34" charset="0"/>
              </a:rPr>
              <a:t>Understanding the Camera Structure,</a:t>
            </a:r>
          </a:p>
        </p:txBody>
      </p:sp>
    </p:spTree>
    <p:extLst>
      <p:ext uri="{BB962C8B-B14F-4D97-AF65-F5344CB8AC3E}">
        <p14:creationId xmlns:p14="http://schemas.microsoft.com/office/powerpoint/2010/main" val="2889184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C3789EC-0879-FFDC-6FB3-B4EB3D957714}"/>
              </a:ext>
            </a:extLst>
          </p:cNvPr>
          <p:cNvSpPr/>
          <p:nvPr/>
        </p:nvSpPr>
        <p:spPr>
          <a:xfrm>
            <a:off x="119961" y="0"/>
            <a:ext cx="895790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" panose="020B0502040204020203" pitchFamily="34" charset="0"/>
              </a:rPr>
              <a:t>Pixel Proximity Matching Single Slave,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5627F8-C0E3-6145-D537-C08AEE565F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8893" y="2312470"/>
            <a:ext cx="5175484" cy="390625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489FA79-AF6E-3FE8-EB9D-B6123D4682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682" y="950310"/>
            <a:ext cx="3263601" cy="246324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E3F6FF6-D33C-840A-C01F-86772FFB74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273" y="950310"/>
            <a:ext cx="3402422" cy="2568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162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722D342-7F2D-0C25-4E80-76BD369FD71A}"/>
              </a:ext>
            </a:extLst>
          </p:cNvPr>
          <p:cNvSpPr/>
          <p:nvPr/>
        </p:nvSpPr>
        <p:spPr>
          <a:xfrm>
            <a:off x="272246" y="0"/>
            <a:ext cx="865333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" panose="020B0502040204020203" pitchFamily="34" charset="0"/>
              </a:rPr>
              <a:t>Pixel Proximity Matching Multi Slave,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DF74B2-0B0F-69DF-8AA0-937B78AC7E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" y="1004681"/>
            <a:ext cx="5427189" cy="40962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4081E48-86FE-BD28-2B0E-62533B24E7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0443" y="858847"/>
            <a:ext cx="6071957" cy="4582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878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F5B0E23-8A2F-C8D8-93E6-E99D6CD90B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5183" y="546847"/>
            <a:ext cx="5819148" cy="43920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CE7304-92D0-7AB6-4118-5B1FDCB9CB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6847"/>
            <a:ext cx="5819148" cy="439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088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119</TotalTime>
  <Words>248</Words>
  <Application>Microsoft Office PowerPoint</Application>
  <PresentationFormat>Widescreen</PresentationFormat>
  <Paragraphs>34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Bahnschrift Light</vt:lpstr>
      <vt:lpstr>Bell MT</vt:lpstr>
      <vt:lpstr>Impact</vt:lpstr>
      <vt:lpstr>Wingdings</vt:lpstr>
      <vt:lpstr>Main Event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Sanjith Shan</dc:creator>
  <cp:lastModifiedBy>Sanjith Shan</cp:lastModifiedBy>
  <cp:revision>3</cp:revision>
  <dcterms:created xsi:type="dcterms:W3CDTF">2023-03-20T23:13:58Z</dcterms:created>
  <dcterms:modified xsi:type="dcterms:W3CDTF">2023-03-21T02:51:38Z</dcterms:modified>
</cp:coreProperties>
</file>

<file path=docProps/thumbnail.jpeg>
</file>